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36"/>
  </p:notesMasterIdLst>
  <p:sldIdLst>
    <p:sldId id="256" r:id="rId2"/>
    <p:sldId id="257" r:id="rId3"/>
    <p:sldId id="258" r:id="rId4"/>
    <p:sldId id="288" r:id="rId5"/>
    <p:sldId id="289" r:id="rId6"/>
    <p:sldId id="290" r:id="rId7"/>
    <p:sldId id="259" r:id="rId8"/>
    <p:sldId id="260" r:id="rId9"/>
    <p:sldId id="261" r:id="rId10"/>
    <p:sldId id="262" r:id="rId11"/>
    <p:sldId id="287" r:id="rId12"/>
    <p:sldId id="263" r:id="rId13"/>
    <p:sldId id="291" r:id="rId14"/>
    <p:sldId id="264" r:id="rId15"/>
    <p:sldId id="265" r:id="rId16"/>
    <p:sldId id="292" r:id="rId17"/>
    <p:sldId id="293" r:id="rId18"/>
    <p:sldId id="294" r:id="rId19"/>
    <p:sldId id="295" r:id="rId20"/>
    <p:sldId id="296" r:id="rId21"/>
    <p:sldId id="297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98" r:id="rId30"/>
    <p:sldId id="299" r:id="rId31"/>
    <p:sldId id="300" r:id="rId32"/>
    <p:sldId id="301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3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ED43-2E1C-44C2-8A6D-FE8D3179541B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1742-7066-41B6-A240-8A8BD1C2E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50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B1742-7066-41B6-A240-8A8BD1C2E0D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6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13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42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3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9293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85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05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513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7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90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24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6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0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66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31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74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63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99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332FA8-7FA1-4873-97F1-F638691CCEE3}" type="datetimeFigureOut">
              <a:rPr lang="ru-RU" smtClean="0"/>
              <a:t>24.12.2020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87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09964" y="644437"/>
            <a:ext cx="97443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«Кубанский государственный технологический университет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smtClean="0"/>
              <a:t>Курсовой проект на тему</a:t>
            </a:r>
            <a:r>
              <a:rPr lang="en-US" sz="2400" dirty="0" smtClean="0"/>
              <a:t>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Будильник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Привалова К.К.</a:t>
            </a: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19-КБ-ПР1</a:t>
            </a: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доцент, Попова 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11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92519" y="5464028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реализации модели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1146" y="1431778"/>
            <a:ext cx="515389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ПО выражена в двух подзадачах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написание кода основных элементов модели и компоновка отдельных элементов в единую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системную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raw.githubusercontent.com/krimberg/Alarm-clock/main/IDEF0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21" y="447266"/>
            <a:ext cx="9114244" cy="62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V="1">
            <a:off x="1037145" y="6812281"/>
            <a:ext cx="9905998" cy="45719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65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36424" y="5460513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отладки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raw.githubusercontent.com/krimberg/Alarm-clock/main/IDEF0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38" y="447266"/>
            <a:ext cx="8797420" cy="60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0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10649" y="110762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63686" y="5464028"/>
            <a:ext cx="4678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работы конечного продукта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camo.githubusercontent.com/0bc670ddb66ef9190566d4eb11af369ff9092ad9d3887f40c10b0f344ec99986/68747470733a2f2f692e696d6775722e636f6d2f384e455750706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5" y="1186358"/>
            <a:ext cx="11257780" cy="384840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42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en-US" dirty="0" smtClean="0"/>
              <a:t>IDEF1X</a:t>
            </a:r>
            <a:endParaRPr lang="ru-RU" dirty="0"/>
          </a:p>
        </p:txBody>
      </p:sp>
      <p:pic>
        <p:nvPicPr>
          <p:cNvPr id="19458" name="Picture 2" descr="https://camo.githubusercontent.com/98fe17a3710077682f3b545355606cae81ffe3ac3d4271b21f743440d638b15b/68747470733a2f2f692e696d6775722e636f6d2f7254414662795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35" y="1562417"/>
            <a:ext cx="8791575" cy="451485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593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2708" y="134449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165710" y="6308390"/>
            <a:ext cx="1943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2708" y="1014375"/>
            <a:ext cx="59413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DFD </a:t>
            </a:r>
            <a:r>
              <a:rPr lang="ru-RU" sz="2000" dirty="0" smtClean="0"/>
              <a:t>диаграмма является нотацией для </a:t>
            </a:r>
            <a:r>
              <a:rPr lang="ru-RU" sz="2000" dirty="0"/>
              <a:t>моделирования информационных систем с точки зрения хранения, обработки и передачи данных. Диаграмма состоит из стрелок (направленных потоков данных), а также из операций, хранилищ данных и внешних сущностей.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KharinD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137759"/>
            <a:ext cx="59340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0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689" y="130230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и анализ вариантов использования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853109" y="5913120"/>
            <a:ext cx="2130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2689" y="913689"/>
            <a:ext cx="34006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данной системой осуществляется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клиентами.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систему для выполнения таких операций как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часов/минут для отображения на дисплее и установка будильника.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https://raw.githubusercontent.com/krimberg/Alarm-clock/a945a7e41c49fb940b0c392ae985c43b0fc5a23d/%D0%94%D0%B8%D0%B0%D0%B3%D1%80%D0%B0%D0%BC%D0%BC%D0%B0%20%D0%92%D0%B0%D1%80%D0%B8%D0%B0%D0%BD%D1%82%D0%BE%D0%B2%20%D0%B8%D1%81%D0%BF%D0%BE%D0%BB%D1%8C%D0%B7%D0%BE%D0%B2%D0%B0%D0%BD%D0%B8%D1%8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4005" b="1150"/>
          <a:stretch/>
        </p:blipFill>
        <p:spPr bwMode="auto">
          <a:xfrm>
            <a:off x="4741414" y="913688"/>
            <a:ext cx="4913279" cy="49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 err="1" smtClean="0"/>
              <a:t>последывательности</a:t>
            </a:r>
            <a:endParaRPr lang="ru-RU" dirty="0"/>
          </a:p>
        </p:txBody>
      </p:sp>
      <p:pic>
        <p:nvPicPr>
          <p:cNvPr id="20482" name="Picture 2" descr="https://github.com/krimberg/Alarm-clock/raw/main/%D0%94%D0%B8%D0%B0%D0%B3%D1%80%D0%B0%D0%BC%D0%BC%D0%B0%20%D0%9F%D0%BE%D1%81%D0%BB%D0%B5%D0%B4%D0%BE%D0%B2%D0%B0%D1%82%D0%B5%D0%BB%D1%8C%D0%BD%D0%BE%D1%81%D1%82%D0%B5%D0%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5" y="1364932"/>
            <a:ext cx="5582285" cy="527263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1532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кооперации</a:t>
            </a:r>
            <a:endParaRPr lang="ru-RU" dirty="0"/>
          </a:p>
        </p:txBody>
      </p:sp>
      <p:pic>
        <p:nvPicPr>
          <p:cNvPr id="21506" name="Picture 2" descr="https://github.com/krimberg/Alarm-clock/raw/main/%D0%94%D0%B8%D0%B0%D0%B3%D1%80%D0%B0%D0%BC%D0%BC%D0%B0%20%D0%BA%D0%BE%D0%BE%D0%BF%D0%B5%D1%80%D0%B0%D1%86%D0%B8%D0%B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72" y="1853248"/>
            <a:ext cx="6741276" cy="42935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445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пакетов</a:t>
            </a:r>
            <a:endParaRPr lang="ru-RU" dirty="0"/>
          </a:p>
        </p:txBody>
      </p:sp>
      <p:pic>
        <p:nvPicPr>
          <p:cNvPr id="22532" name="Picture 4" descr="https://github.com/krimberg/Alarm-clock/raw/main/%D0%94%D0%B8%D0%B0%D0%B3%D1%80%D0%B0%D0%BC%D0%BC%D0%B0%20%D0%BF%D0%B0%D0%BA%D0%B5%D1%82%D0%BE%D0%B2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1035408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6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размещений</a:t>
            </a:r>
            <a:endParaRPr lang="ru-RU" dirty="0"/>
          </a:p>
        </p:txBody>
      </p:sp>
      <p:pic>
        <p:nvPicPr>
          <p:cNvPr id="23554" name="Picture 2" descr="https://github.com/krimberg/Alarm-clock/raw/main/%D0%94%D0%B8%D0%B0%D0%B3%D1%80%D0%B0%D0%BC%D0%BC%D0%B0%20%D1%80%D0%B0%D0%B7%D0%BC%D0%B5%D1%89%D0%B5%D0%BD%D0%B8%D0%B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3"/>
          <a:stretch/>
        </p:blipFill>
        <p:spPr bwMode="auto">
          <a:xfrm>
            <a:off x="3508375" y="1853248"/>
            <a:ext cx="4476750" cy="34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7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1310" y="1254037"/>
            <a:ext cx="9744363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основ и углубление знаний в области разработки, анализа и управления программными проектами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приемов разработки проектов программных продуктов с использованием языка моделирования UML, 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литературу в области разработки диаграмм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Сформулировать основные понятия относительно текущей темы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приемы разработки проектов с использованием языка моделирования UML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ПО и разработать требования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06800" y="395054"/>
            <a:ext cx="568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компонентов</a:t>
            </a:r>
            <a:endParaRPr lang="ru-RU" dirty="0"/>
          </a:p>
        </p:txBody>
      </p:sp>
      <p:pic>
        <p:nvPicPr>
          <p:cNvPr id="24578" name="Picture 2" descr="https://github.com/krimberg/Alarm-clock/raw/main/%D0%94%D0%B8%D0%B0%D0%B3%D1%80%D0%B0%D0%BC%D0%BC%D0%B0%20%D0%BA%D0%BE%D0%BC%D0%BF%D0%BE%D0%BD%D0%B5%D0%BD%D1%82%D0%BE%D0%B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9"/>
          <a:stretch/>
        </p:blipFill>
        <p:spPr bwMode="auto">
          <a:xfrm>
            <a:off x="2871972" y="1853249"/>
            <a:ext cx="4953000" cy="37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Объединение диаграмм компонентов и развертывания</a:t>
            </a:r>
            <a:endParaRPr lang="ru-RU" dirty="0"/>
          </a:p>
        </p:txBody>
      </p:sp>
      <p:pic>
        <p:nvPicPr>
          <p:cNvPr id="25602" name="Picture 2" descr="https://github.com/krimberg/Alarm-clock/raw/main/%D0%9E%D0%B1%D1%8A%D0%B5%D0%B4%D0%B8%D0%BD%D0%B5%D0%BD%D0%B8%D0%B5%20%D0%B4%D0%B8%D0%B0%D0%B3%D1%80%D0%B0%D0%BC%D0%BC%20%D0%BA%D0%BE%D0%BC%D0%BF%D0%BE%D0%BD%D0%B5%D0%BD%D1%82%D0%BE%D0%B2%20%D0%B8%20%D1%80%D0%B0%D0%B7%D0%B2%D0%B5%D1%80%D1%82%D1%8B%D0%B2%D0%B0%D0%BD%D0%B8%D1%8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9"/>
          <a:stretch/>
        </p:blipFill>
        <p:spPr bwMode="auto">
          <a:xfrm>
            <a:off x="3355975" y="1988007"/>
            <a:ext cx="5127625" cy="48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411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66260" y="327470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42519" y="1543631"/>
            <a:ext cx="35554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цепочка процессов</a:t>
            </a:r>
            <a:r>
              <a:rPr lang="ru-RU" sz="2000" dirty="0"/>
              <a:t> (EPC-диаграмма, </a:t>
            </a:r>
            <a:r>
              <a:rPr lang="ru-RU" sz="2000" dirty="0" smtClean="0"/>
              <a:t>англ.</a:t>
            </a:r>
            <a:r>
              <a:rPr lang="ru-RU" sz="2000" dirty="0"/>
              <a:t> </a:t>
            </a:r>
            <a:r>
              <a:rPr lang="ru-RU" sz="2000" dirty="0" err="1"/>
              <a:t>event-driven</a:t>
            </a:r>
            <a:r>
              <a:rPr lang="ru-RU" sz="2000" dirty="0"/>
              <a:t> </a:t>
            </a:r>
            <a:r>
              <a:rPr lang="ru-RU" sz="2000" dirty="0" err="1"/>
              <a:t>process</a:t>
            </a:r>
            <a:r>
              <a:rPr lang="ru-RU" sz="2000" dirty="0"/>
              <a:t> </a:t>
            </a:r>
            <a:r>
              <a:rPr lang="ru-RU" sz="2000" dirty="0" err="1"/>
              <a:t>chain</a:t>
            </a:r>
            <a:r>
              <a:rPr lang="ru-RU" sz="2000" dirty="0"/>
              <a:t>) — тип </a:t>
            </a:r>
            <a:r>
              <a:rPr lang="ru-RU" sz="2000" dirty="0" smtClean="0"/>
              <a:t>блок-схемы, </a:t>
            </a:r>
            <a:r>
              <a:rPr lang="ru-RU" sz="2000" dirty="0"/>
              <a:t>используемой для </a:t>
            </a:r>
            <a:r>
              <a:rPr lang="ru-RU" sz="2000" dirty="0" smtClean="0"/>
              <a:t>бизнес-моделирования. В случае данного проекта </a:t>
            </a:r>
            <a:r>
              <a:rPr lang="en-US" sz="2000" dirty="0" smtClean="0"/>
              <a:t>EPC </a:t>
            </a:r>
            <a:r>
              <a:rPr lang="ru-RU" sz="2000" dirty="0" smtClean="0"/>
              <a:t>диаграмма используется для демонстрации всех процессов происходящих внутри кода программы.</a:t>
            </a:r>
            <a:endParaRPr lang="ru-RU" sz="2000" dirty="0"/>
          </a:p>
        </p:txBody>
      </p:sp>
      <p:pic>
        <p:nvPicPr>
          <p:cNvPr id="9218" name="Picture 2" descr="KharinE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68" y="1543631"/>
            <a:ext cx="5369676" cy="47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2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4154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306048"/>
            <a:ext cx="32858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 описания бизнес-процессов опирается на следующие базовые объекты: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Событие;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Действия;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Шлюзы или Развилки;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Поток.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Данные;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(Пул) - набор.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Без-имени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886" y="1490662"/>
            <a:ext cx="6475592" cy="463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2122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938098"/>
            <a:ext cx="11468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FURPS</a:t>
            </a:r>
            <a:r>
              <a:rPr lang="ru-RU" dirty="0"/>
              <a:t> — классификация требований к программным системам.</a:t>
            </a:r>
          </a:p>
          <a:p>
            <a:pPr algn="just"/>
            <a:r>
              <a:rPr lang="ru-RU" dirty="0"/>
              <a:t>Образована от первых букв слов: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Functionality</a:t>
            </a:r>
            <a:r>
              <a:rPr lang="ru-RU" dirty="0"/>
              <a:t> — Функциональные требования: свойства, возможности, безопасность. Являются основными, по этим требованиям строятся диаграммы вариантов использования (</a:t>
            </a:r>
            <a:r>
              <a:rPr lang="ru-RU" dirty="0" err="1"/>
              <a:t>Use</a:t>
            </a:r>
            <a:r>
              <a:rPr lang="ru-RU" dirty="0"/>
              <a:t>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Usability</a:t>
            </a:r>
            <a:r>
              <a:rPr lang="ru-RU" dirty="0"/>
              <a:t> — Требования к удобству использования (UX): человеческий фактор, эстетика, последовательность, документация.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Reliability</a:t>
            </a:r>
            <a:r>
              <a:rPr lang="ru-RU" dirty="0"/>
              <a:t> — Требования к надежности: частота возможных сбоев, отказоустойчивость, восстанавливаемость, предсказуемость устойчивости.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Performance</a:t>
            </a:r>
            <a:r>
              <a:rPr lang="ru-RU" dirty="0"/>
              <a:t> — Требования к производительности: время отклика, использование ресурсов, эффективность, мощность, масштабируемость.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Supportability</a:t>
            </a:r>
            <a:r>
              <a:rPr lang="ru-RU" dirty="0"/>
              <a:t> — Требования к поддержке: возможность поддержки, ремонтопригодность, гибкость, модифицируемость, модульность, расширяемость, возможность локализации.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23653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01502" y="6267160"/>
            <a:ext cx="3167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Начальное окно приложения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https://camo.githubusercontent.com/257acd15a7a9138719fd8b4fda6da32e97385463337371ed3b97837030db43da/68747470733a2f2f692e696d6775722e636f6d2f537a496b6c6f4b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4" y="1030402"/>
            <a:ext cx="5605145" cy="49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879679" y="6123123"/>
            <a:ext cx="3007021" cy="369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Заведение будильника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 descr="https://camo.githubusercontent.com/3179f8a7b98653cba82e1c78f2181397470b877035eb2edebe1cf6beac2db9cd/68747470733a2f2f692e696d6775722e636f6d2f4a6c6631654b34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09" y="1372552"/>
            <a:ext cx="4683593" cy="41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5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9133" y="8979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8894" y="5912413"/>
            <a:ext cx="5085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cs typeface="Times New Roman" panose="02020603050405020304" pitchFamily="18" charset="0"/>
              </a:rPr>
              <a:t>Завод будильника и его начало работы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camo.githubusercontent.com/dc1621bccf5d4997f67905fae3b3d82631ca5c743f09929cb7c5059b1360683f/68747470733a2f2f692e696d6775722e636f6d2f5279785969506d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94" y="1395412"/>
            <a:ext cx="4367719" cy="38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https://camo.githubusercontent.com/e498b54837e53c1bdd2ab53a96850de4cc9af78a8f58cdd58984bf9e7d37f0f5/68747470733a2f2f692e696d6775722e636f6d2f68724666657374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4" y="983931"/>
            <a:ext cx="5262245" cy="46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5371" y="5871357"/>
            <a:ext cx="438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Момент срабатывание будильника.</a:t>
            </a:r>
          </a:p>
          <a:p>
            <a:r>
              <a:rPr lang="ru-RU" dirty="0" smtClean="0"/>
              <a:t>Возможность остановить будильник.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9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497580" y="5852160"/>
            <a:ext cx="634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Основной метод, в котором происходило тестирование блока кода</a:t>
            </a:r>
            <a:endParaRPr lang="ru-RU" dirty="0"/>
          </a:p>
        </p:txBody>
      </p:sp>
      <p:pic>
        <p:nvPicPr>
          <p:cNvPr id="26628" name="Picture 4" descr="https://github.com/krimberg/Alarm-clock/raw/main/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54" y="1485200"/>
            <a:ext cx="7397016" cy="40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87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91208" y="124100"/>
            <a:ext cx="568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32081" y="583465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проектирования/разработки системы автоматизации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Ган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" y="1904678"/>
            <a:ext cx="11510416" cy="279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pic>
        <p:nvPicPr>
          <p:cNvPr id="27650" name="Picture 2" descr="https://github.com/krimberg/Alarm-clock/raw/main/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48" y="1152983"/>
            <a:ext cx="8073421" cy="43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64213" y="6032330"/>
            <a:ext cx="610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Результат теста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9896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pic>
        <p:nvPicPr>
          <p:cNvPr id="28674" name="Picture 2" descr="https://github.com/krimberg/Alarm-clock/raw/main/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152983"/>
            <a:ext cx="7929880" cy="43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39806" y="5786175"/>
            <a:ext cx="73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72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Исправление ошибки</a:t>
            </a:r>
            <a:endParaRPr lang="ru-RU" dirty="0"/>
          </a:p>
        </p:txBody>
      </p:sp>
      <p:pic>
        <p:nvPicPr>
          <p:cNvPr id="29698" name="Picture 2" descr="https://github.com/krimberg/Alarm-clock/raw/main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27" y="1373188"/>
            <a:ext cx="8554107" cy="46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53991" y="6144905"/>
            <a:ext cx="6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тестирования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72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79274" y="4027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16693" y="1506297"/>
            <a:ext cx="86608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 курсовой работы были изучены основные понятия в области разработки ПО и документации сопровождающей ее.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создано подробное описание для системы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Банкомат.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применены: унифицированный язык моделирования UML. Реализованы диаграммы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IDEF0, DFD,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BPMN, EPC.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были смоделированы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процессы протекавшие в ходе разработки и протекающие в ходе работы конечного продукта.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это выразилось в ряде моделей, диаграмм, описанных и представленных в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693718" y="2379056"/>
            <a:ext cx="86531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917046" y="5364287"/>
            <a:ext cx="442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Привалова Кристина 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19-КБ-ПР1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7277" y="429858"/>
            <a:ext cx="9404723" cy="1400530"/>
          </a:xfrm>
        </p:spPr>
        <p:txBody>
          <a:bodyPr/>
          <a:lstStyle/>
          <a:p>
            <a:r>
              <a:rPr lang="ru-RU" dirty="0" smtClean="0"/>
              <a:t>Сетевая диаграмма</a:t>
            </a:r>
            <a:endParaRPr lang="ru-RU" dirty="0"/>
          </a:p>
        </p:txBody>
      </p:sp>
      <p:pic>
        <p:nvPicPr>
          <p:cNvPr id="16388" name="Picture 4" descr="https://camo.githubusercontent.com/f16bf8a46992454f37f2b1faaf2e6f8634fb26d1ffec290918428c52d56988ab/68747470733a2f2f692e696d6775722e636f6d2f4244454e484a71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424622"/>
            <a:ext cx="105537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1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71" y="201258"/>
            <a:ext cx="12132629" cy="1400530"/>
          </a:xfrm>
        </p:spPr>
        <p:txBody>
          <a:bodyPr/>
          <a:lstStyle/>
          <a:p>
            <a:r>
              <a:rPr lang="ru-RU" dirty="0" smtClean="0"/>
              <a:t>Временная диаграмма длительности этапов</a:t>
            </a:r>
            <a:endParaRPr lang="ru-RU" dirty="0"/>
          </a:p>
        </p:txBody>
      </p:sp>
      <p:pic>
        <p:nvPicPr>
          <p:cNvPr id="17410" name="Picture 2" descr="https://camo.githubusercontent.com/c323c35e30d4b821c3598d8caa3d42b1722a693c4f359deb0afc18d7bd3219cf/68747470733a2f2f692e696d6775722e636f6d2f32526554546a79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5" y="1105852"/>
            <a:ext cx="5993765" cy="553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44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распределения участников группы по этапам</a:t>
            </a:r>
            <a:endParaRPr lang="ru-RU" dirty="0"/>
          </a:p>
        </p:txBody>
      </p:sp>
      <p:pic>
        <p:nvPicPr>
          <p:cNvPr id="18436" name="Picture 4" descr="https://camo.githubusercontent.com/da2070623de665f74922f86a8009c6d58c68c91bd00ddca6ba6e5f497be7881e/68747470733a2f2f692e696d6775722e636f6d2f636232427a7556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1853248"/>
            <a:ext cx="7564120" cy="48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3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5044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769049" y="586511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5044" y="772482"/>
            <a:ext cx="561992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модель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 одного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главного блок операции и стрелок вхождения данных/инструментов и вывода результата. 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функции существует правило сторон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слева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обозначены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(информация и объекты).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сверху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управление(информация для управления, документация).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справа – выходные данные, которые представляют собой результат работы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снизу обозначены механизмы, представляющие собой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ресурсы, выполняющие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(who?)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  <p:pic>
        <p:nvPicPr>
          <p:cNvPr id="1026" name="Picture 2" descr="https://raw.githubusercontent.com/krimberg/Alarm-clock/main/IDEF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3"/>
          <a:stretch/>
        </p:blipFill>
        <p:spPr bwMode="auto">
          <a:xfrm>
            <a:off x="2784144" y="770432"/>
            <a:ext cx="8738290" cy="599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2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2050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23839" y="6066239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проекта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5746" y="2609025"/>
            <a:ext cx="51538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Входными данными являются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задание на разработку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будильника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сроки выполнения проекта.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 выражена в трех  задачах: разработка модели программного обеспечения, реализация разработанной модели, отладка. Конечным продуктом проекта эмулятор работы программного обеспечения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будильника.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raw.githubusercontent.com/krimberg/Alarm-clock/main/IDEF0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7" y="520453"/>
            <a:ext cx="9271596" cy="63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09855" y="5771058"/>
            <a:ext cx="6197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задачи разработка модели ПО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95746" y="2609025"/>
            <a:ext cx="51538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разработки модели ПО выражена в двух подзадачах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методов реализации элементов составляющих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будильник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 компоновка выбранных элементов в конечную модель и проверка их на возможность  реализации.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raw.githubusercontent.com/krimberg/Alarm-clock/main/IDEF0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44" y="447266"/>
            <a:ext cx="9643749" cy="65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450</TotalTime>
  <Words>480</Words>
  <Application>Microsoft Office PowerPoint</Application>
  <PresentationFormat>Широкоэкранный</PresentationFormat>
  <Paragraphs>107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Times New Roman</vt:lpstr>
      <vt:lpstr>Wingdings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Сетевая диаграмма</vt:lpstr>
      <vt:lpstr>Временная диаграмма длительности этапов</vt:lpstr>
      <vt:lpstr>Диаграмма распределения участников группы по этапам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IDEF1X</vt:lpstr>
      <vt:lpstr>Презентация PowerPoint</vt:lpstr>
      <vt:lpstr>Презентация PowerPoint</vt:lpstr>
      <vt:lpstr>Диаграмма последывательности</vt:lpstr>
      <vt:lpstr>Диаграмма кооперации</vt:lpstr>
      <vt:lpstr>Диаграмма пакетов</vt:lpstr>
      <vt:lpstr>Диаграмма размещений</vt:lpstr>
      <vt:lpstr>Диаграмма компонентов</vt:lpstr>
      <vt:lpstr>Объединение диаграмм компонентов и развертывания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Внесение ошибки</vt:lpstr>
      <vt:lpstr>Внесение ошибки</vt:lpstr>
      <vt:lpstr>Внесение ошибки</vt:lpstr>
      <vt:lpstr>Исправление ошибки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Кристина Привалова</cp:lastModifiedBy>
  <cp:revision>30</cp:revision>
  <dcterms:created xsi:type="dcterms:W3CDTF">2020-05-14T23:19:57Z</dcterms:created>
  <dcterms:modified xsi:type="dcterms:W3CDTF">2020-12-24T07:59:19Z</dcterms:modified>
</cp:coreProperties>
</file>